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7" r:id="rId4"/>
    <p:sldId id="274" r:id="rId5"/>
    <p:sldId id="273" r:id="rId6"/>
    <p:sldId id="269" r:id="rId7"/>
    <p:sldId id="277" r:id="rId8"/>
    <p:sldId id="279" r:id="rId9"/>
    <p:sldId id="280" r:id="rId10"/>
    <p:sldId id="278" r:id="rId11"/>
    <p:sldId id="281" r:id="rId12"/>
    <p:sldId id="275" r:id="rId13"/>
    <p:sldId id="282" r:id="rId14"/>
    <p:sldId id="276" r:id="rId15"/>
    <p:sldId id="258" r:id="rId16"/>
    <p:sldId id="256" r:id="rId17"/>
    <p:sldId id="260" r:id="rId18"/>
    <p:sldId id="261" r:id="rId19"/>
    <p:sldId id="262" r:id="rId20"/>
    <p:sldId id="259" r:id="rId21"/>
    <p:sldId id="264" r:id="rId22"/>
    <p:sldId id="270" r:id="rId23"/>
    <p:sldId id="272" r:id="rId24"/>
    <p:sldId id="271" r:id="rId25"/>
    <p:sldId id="265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3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494" y="106"/>
      </p:cViewPr>
      <p:guideLst>
        <p:guide orient="horz" pos="2160"/>
        <p:guide pos="3840"/>
        <p:guide orient="horz" pos="41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468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03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970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848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122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992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52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452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468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948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VDLXR29Y4s?t=22" TargetMode="External"/><Relationship Id="rId2" Type="http://schemas.openxmlformats.org/officeDocument/2006/relationships/hyperlink" Target="https://blog.spoongraphics.co.uk/wp-content/uploads/2020/02/thumbnail-2.jp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lametric.com/post/161886699645/instantly-check-how-interesting-your-stream-is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JRC5F72p6Ig?t=54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[0:00–0:05] </a:t>
            </a:r>
            <a:r>
              <a:rPr lang="en-SG" b="1" dirty="0"/>
              <a:t>ESTABLISHING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Grainy VHS-style with </a:t>
            </a:r>
            <a:r>
              <a:rPr lang="en-SG" u="sng" dirty="0">
                <a:hlinkClick r:id="rId2"/>
              </a:rPr>
              <a:t>camera overlay</a:t>
            </a:r>
            <a:r>
              <a:rPr lang="en-SG" dirty="0"/>
              <a:t>. focused and unfocused shot of the room with guy on table. </a:t>
            </a:r>
            <a:r>
              <a:rPr lang="en-SG" u="sng" dirty="0">
                <a:hlinkClick r:id="rId3"/>
              </a:rPr>
              <a:t>Here's how it should look </a:t>
            </a:r>
            <a:r>
              <a:rPr lang="en-SG" u="sng" dirty="0" smtClean="0">
                <a:hlinkClick r:id="rId3"/>
              </a:rPr>
              <a:t>like</a:t>
            </a:r>
            <a:endParaRPr lang="en-SG" u="sng" dirty="0" smtClean="0"/>
          </a:p>
          <a:p>
            <a:r>
              <a:rPr lang="en-SG" dirty="0" smtClean="0"/>
              <a:t>Patient </a:t>
            </a:r>
            <a:r>
              <a:rPr lang="en-SG" dirty="0"/>
              <a:t>seated -&gt; change pose to a patient facing down (?)</a:t>
            </a:r>
          </a:p>
          <a:p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25214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FOR THE ALGORITHM!!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minigame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0:15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48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[0:52–0:54] </a:t>
            </a:r>
            <a:r>
              <a:rPr lang="en-SG" b="1" dirty="0"/>
              <a:t>(optional) camera fall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“Wait, is this thing </a:t>
            </a:r>
            <a:r>
              <a:rPr lang="en-US" altLang="en-US" dirty="0" smtClean="0">
                <a:latin typeface="Arial" panose="020B0604020202020204" pitchFamily="34" charset="0"/>
              </a:rPr>
              <a:t>oh </a:t>
            </a:r>
            <a:r>
              <a:rPr lang="en-US" altLang="en-US" dirty="0">
                <a:latin typeface="Arial" panose="020B0604020202020204" pitchFamily="34" charset="0"/>
              </a:rPr>
              <a:t>sh—”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latin typeface="Arial" panose="020B0604020202020204" pitchFamily="34" charset="0"/>
              </a:rPr>
              <a:t>(BLEEP + camera hits floor)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6170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This scene &amp; zoom out. No stars.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0:15 – 0:15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44" y="0"/>
            <a:ext cx="911851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[0:31–0:40] </a:t>
            </a:r>
            <a:r>
              <a:rPr lang="en-SG" b="1" dirty="0"/>
              <a:t>ABSURDITY ESCALATION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Using different tools &amp; clean table. </a:t>
            </a:r>
            <a:endParaRPr lang="en-SG" dirty="0" smtClean="0"/>
          </a:p>
          <a:p>
            <a:r>
              <a:rPr lang="en-SG" dirty="0" smtClean="0"/>
              <a:t>“Expensive </a:t>
            </a:r>
            <a:r>
              <a:rPr lang="en-SG" dirty="0"/>
              <a:t>tools are for noobs. Pros like me use… whatever</a:t>
            </a:r>
            <a:r>
              <a:rPr lang="en-SG" dirty="0" smtClean="0"/>
              <a:t>.”</a:t>
            </a:r>
            <a:endParaRPr lang="en-SG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 (?)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4938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2s. Search and picks up massage gun</a:t>
            </a:r>
          </a:p>
          <a:p>
            <a:pPr algn="ctr"/>
            <a:r>
              <a:rPr lang="en-SG" dirty="0" smtClean="0"/>
              <a:t>2025-05-17 18-59-36.mp4</a:t>
            </a:r>
          </a:p>
          <a:p>
            <a:pPr algn="ctr"/>
            <a:r>
              <a:rPr lang="en-US" dirty="0" smtClean="0"/>
              <a:t>0:22 – 0:24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massage gun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0:04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rod at ass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0:05 – 0:05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7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077"/>
            <a:ext cx="12247248" cy="68890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212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bonecracker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0:06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22-40-42.mp4</a:t>
            </a:r>
          </a:p>
          <a:p>
            <a:pPr algn="ctr"/>
            <a:r>
              <a:rPr lang="en-US" dirty="0" smtClean="0"/>
              <a:t>1:27–1:28</a:t>
            </a:r>
            <a:endParaRPr lang="en-SG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2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132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71890" y="5976363"/>
            <a:ext cx="704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This </a:t>
            </a:r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is my 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clinic by the way, guys.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58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Spray table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0:02–0:02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18-46-57.mp4</a:t>
            </a:r>
          </a:p>
          <a:p>
            <a:pPr algn="ctr"/>
            <a:r>
              <a:rPr lang="en-US" dirty="0" smtClean="0"/>
              <a:t>1:49–1:51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[0:52–0:54] </a:t>
            </a:r>
            <a:r>
              <a:rPr lang="en-SG" b="1" dirty="0"/>
              <a:t>FINAL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Review screen + Fake UI stamp effect "TRY HARDER" appears (?)</a:t>
            </a:r>
          </a:p>
        </p:txBody>
      </p:sp>
    </p:spTree>
    <p:extLst>
      <p:ext uri="{BB962C8B-B14F-4D97-AF65-F5344CB8AC3E}">
        <p14:creationId xmlns:p14="http://schemas.microsoft.com/office/powerpoint/2010/main" val="18655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Open drawer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2:08 – 2:10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983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Read review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2:11– 2:11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(unintelligible muttering)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Two star. Seriously?!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[0:55–0:60] </a:t>
            </a:r>
            <a:r>
              <a:rPr lang="en-SG" b="1" dirty="0"/>
              <a:t>CALL TO ACTION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(on black) game Logo -&gt; coming soon (all caps maybe)</a:t>
            </a:r>
          </a:p>
        </p:txBody>
      </p:sp>
    </p:spTree>
    <p:extLst>
      <p:ext uri="{BB962C8B-B14F-4D97-AF65-F5344CB8AC3E}">
        <p14:creationId xmlns:p14="http://schemas.microsoft.com/office/powerpoint/2010/main" val="1183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86" y="2601386"/>
            <a:ext cx="4691828" cy="16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COMING SOON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670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[0:06–0:10] </a:t>
            </a:r>
            <a:r>
              <a:rPr lang="en-SG" b="1" dirty="0" smtClean="0"/>
              <a:t>THROWBACK/RISE </a:t>
            </a:r>
            <a:r>
              <a:rPr lang="en-SG" b="1" dirty="0"/>
              <a:t>TO FAME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old place relying on sunlight for lighting. 3 tables </a:t>
            </a:r>
            <a:r>
              <a:rPr lang="en-SG" dirty="0" smtClean="0"/>
              <a:t>room</a:t>
            </a:r>
          </a:p>
          <a:p>
            <a:r>
              <a:rPr lang="en-SG" dirty="0" smtClean="0"/>
              <a:t>Live </a:t>
            </a:r>
            <a:r>
              <a:rPr lang="en-SG" dirty="0"/>
              <a:t>viewer counter in the environment shows "0 views" </a:t>
            </a:r>
            <a:r>
              <a:rPr lang="en-SG" u="sng" dirty="0">
                <a:hlinkClick r:id="rId2"/>
              </a:rPr>
              <a:t>inspo</a:t>
            </a:r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0295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7" t="3111" r="10040" b="6946"/>
          <a:stretch/>
        </p:blipFill>
        <p:spPr>
          <a:xfrm>
            <a:off x="-6264" y="6262"/>
            <a:ext cx="12198263" cy="6870527"/>
          </a:xfrm>
          <a:prstGeom prst="rect">
            <a:avLst/>
          </a:prstGeom>
        </p:spPr>
      </p:pic>
      <p:pic>
        <p:nvPicPr>
          <p:cNvPr id="9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132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Camera has slight movement (</a:t>
            </a:r>
            <a:r>
              <a:rPr lang="en-SG" dirty="0" smtClean="0">
                <a:hlinkClick r:id="rId4"/>
              </a:rPr>
              <a:t>like this</a:t>
            </a:r>
            <a:r>
              <a:rPr lang="en-SG" dirty="0" smtClean="0"/>
              <a:t>). No hands.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Started from the bottom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0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s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6"/>
            <a:ext cx="12185465" cy="6854324"/>
          </a:xfrm>
          <a:prstGeom prst="rect">
            <a:avLst/>
          </a:prstGeom>
        </p:spPr>
      </p:pic>
      <p:pic>
        <p:nvPicPr>
          <p:cNvPr id="7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693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Open door reveals this neon room. No hands.</a:t>
            </a:r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0:27–0:27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7K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4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arp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0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693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Big room. Slow zoom. No hands.</a:t>
            </a:r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0:07 – 0:08 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95054" y="450216"/>
            <a:ext cx="2001893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90K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[0:06–0:10] </a:t>
            </a:r>
            <a:r>
              <a:rPr lang="en-SG" b="1" dirty="0" smtClean="0"/>
              <a:t>GAMEPLAY SHOWCASE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 body twist and limbs flailing. camera overlay &amp; Fake views climbing ("28K", "90K", "LIVE: 666 viewers</a:t>
            </a:r>
            <a:r>
              <a:rPr lang="en-SG" dirty="0" smtClean="0"/>
              <a:t>")</a:t>
            </a:r>
          </a:p>
          <a:p>
            <a:r>
              <a:rPr lang="en-SG" dirty="0" smtClean="0"/>
              <a:t>SFX</a:t>
            </a:r>
            <a:r>
              <a:rPr lang="en-SG" dirty="0"/>
              <a:t>: crack, patient reaction</a:t>
            </a:r>
          </a:p>
        </p:txBody>
      </p:sp>
    </p:spTree>
    <p:extLst>
      <p:ext uri="{BB962C8B-B14F-4D97-AF65-F5344CB8AC3E}">
        <p14:creationId xmlns:p14="http://schemas.microsoft.com/office/powerpoint/2010/main" val="19727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1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2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396</Words>
  <Application>Microsoft Office PowerPoint</Application>
  <PresentationFormat>Widescreen</PresentationFormat>
  <Paragraphs>91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Cascadia Mono SemiBold</vt:lpstr>
      <vt:lpstr>Segoe UI Black</vt:lpstr>
      <vt:lpstr>Office Theme</vt:lpstr>
      <vt:lpstr>[0:00–0:05] ESTABLISHING SHOT</vt:lpstr>
      <vt:lpstr>PowerPoint Presentation</vt:lpstr>
      <vt:lpstr>[0:06–0:10] THROWBACK/RISE TO FAME</vt:lpstr>
      <vt:lpstr>PowerPoint Presentation</vt:lpstr>
      <vt:lpstr>PowerPoint Presentation</vt:lpstr>
      <vt:lpstr>PowerPoint Presentation</vt:lpstr>
      <vt:lpstr>[0:06–0:10] GAMEPLAY SHOWCASE</vt:lpstr>
      <vt:lpstr>PowerPoint Presentation</vt:lpstr>
      <vt:lpstr>PowerPoint Presentation</vt:lpstr>
      <vt:lpstr>PowerPoint Presentation</vt:lpstr>
      <vt:lpstr>PowerPoint Presentation</vt:lpstr>
      <vt:lpstr>[0:52–0:54] (optional) camera fall</vt:lpstr>
      <vt:lpstr>PowerPoint Presentation</vt:lpstr>
      <vt:lpstr>PowerPoint Presentation</vt:lpstr>
      <vt:lpstr>[0:31–0:40] ABSURDITY ESCALATION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[0:52–0:54] FINAL SHOT</vt:lpstr>
      <vt:lpstr>PowerPoint Presentation</vt:lpstr>
      <vt:lpstr>PowerPoint Presentation</vt:lpstr>
      <vt:lpstr>[0:55–0:60] CALL TO ACTION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Germaine Lee</dc:creator>
  <cp:lastModifiedBy>Germaine Lee</cp:lastModifiedBy>
  <cp:revision>61</cp:revision>
  <dcterms:created xsi:type="dcterms:W3CDTF">2025-05-26T16:18:43Z</dcterms:created>
  <dcterms:modified xsi:type="dcterms:W3CDTF">2025-05-26T22:40:03Z</dcterms:modified>
</cp:coreProperties>
</file>